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85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09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286" r:id="rId57"/>
    <p:sldId id="287" r:id="rId58"/>
    <p:sldId id="288" r:id="rId59"/>
    <p:sldId id="289" r:id="rId60"/>
    <p:sldId id="290" r:id="rId61"/>
    <p:sldId id="291" r:id="rId62"/>
    <p:sldId id="292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50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79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9" y="-243114"/>
            <a:ext cx="11121118" cy="625257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478356" y="6211669"/>
            <a:ext cx="5718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</a:t>
            </a:r>
            <a:r>
              <a:rPr lang="pt-BR" dirty="0" smtClean="0"/>
              <a:t>www.linkedin.com/in/pâmela-apolinario-46878675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663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3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0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4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8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6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3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33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81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7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5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6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5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67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1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30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5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81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7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7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3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6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7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5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4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0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6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83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95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7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338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0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2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68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3</Words>
  <Application>Microsoft Office PowerPoint</Application>
  <PresentationFormat>Widescreen</PresentationFormat>
  <Paragraphs>1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Helio Saldanha do Nascimento</cp:lastModifiedBy>
  <cp:revision>38</cp:revision>
  <dcterms:created xsi:type="dcterms:W3CDTF">2021-06-16T19:12:53Z</dcterms:created>
  <dcterms:modified xsi:type="dcterms:W3CDTF">2021-06-25T23:19:29Z</dcterms:modified>
</cp:coreProperties>
</file>